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412cec5aa0347bc" /><Relationship Type="http://schemas.openxmlformats.org/officeDocument/2006/relationships/extended-properties" Target="/docProps/app.xml" Id="R5b419d92f2a44245" /><Relationship Type="http://schemas.openxmlformats.org/officeDocument/2006/relationships/officeDocument" Target="/ppt/presentation.xml" Id="Rc1f5766567b1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1dfc6b9174d5d"/>
  </p:sldMasterIdLst>
  <p:notesMasterIdLst>
    <p:notesMasterId xmlns:r="http://schemas.openxmlformats.org/officeDocument/2006/relationships" r:id="R612490e7557e4eb1"/>
  </p:notesMasterIdLst>
  <p:sldIdLst>
    <p:sldId xmlns:r="http://schemas.openxmlformats.org/officeDocument/2006/relationships" id="256" r:id="R47e604627d5b407b"/>
    <p:sldId xmlns:r="http://schemas.openxmlformats.org/officeDocument/2006/relationships" id="257" r:id="Re7b89bb28829468c"/>
    <p:sldId xmlns:r="http://schemas.openxmlformats.org/officeDocument/2006/relationships" id="258" r:id="Rbd76f8e427c64b23"/>
    <p:sldId xmlns:r="http://schemas.openxmlformats.org/officeDocument/2006/relationships" id="259" r:id="R1243dec41de14d53"/>
    <p:sldId xmlns:r="http://schemas.openxmlformats.org/officeDocument/2006/relationships" id="260" r:id="Rec6094f706224bfe"/>
    <p:sldId xmlns:r="http://schemas.openxmlformats.org/officeDocument/2006/relationships" id="261" r:id="Rd457331019484ca7"/>
    <p:sldId xmlns:r="http://schemas.openxmlformats.org/officeDocument/2006/relationships" id="262" r:id="R2da500cdec7e4a43"/>
    <p:sldId xmlns:r="http://schemas.openxmlformats.org/officeDocument/2006/relationships" id="263" r:id="Rf75d79b02baf488b"/>
    <p:sldId xmlns:r="http://schemas.openxmlformats.org/officeDocument/2006/relationships" id="264" r:id="R110cc4f5964b46c5"/>
    <p:sldId xmlns:r="http://schemas.openxmlformats.org/officeDocument/2006/relationships" id="265" r:id="R794429a0f72748d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a1b89debaaa4fc0" /><Relationship Type="http://schemas.openxmlformats.org/officeDocument/2006/relationships/slideMaster" Target="/ppt/slideMasters/slideMaster1.xml" Id="R56d1dfc6b9174d5d" /><Relationship Type="http://schemas.openxmlformats.org/officeDocument/2006/relationships/notesMaster" Target="/ppt/notesMasters/notesMaster1.xml" Id="R612490e7557e4eb1" /><Relationship Type="http://schemas.openxmlformats.org/officeDocument/2006/relationships/presProps" Target="/ppt/presProps.xml" Id="R35cd8b691f1c4df7" /><Relationship Type="http://schemas.openxmlformats.org/officeDocument/2006/relationships/tableStyles" Target="/ppt/tableStyles.xml" Id="R78f6f8f3313b4f3e" /><Relationship Type="http://schemas.openxmlformats.org/officeDocument/2006/relationships/slide" Target="/ppt/slides/slide1.xml" Id="R47e604627d5b407b" /><Relationship Type="http://schemas.openxmlformats.org/officeDocument/2006/relationships/slide" Target="/ppt/slides/slide2.xml" Id="Re7b89bb28829468c" /><Relationship Type="http://schemas.openxmlformats.org/officeDocument/2006/relationships/slide" Target="/ppt/slides/slide3.xml" Id="Rbd76f8e427c64b23" /><Relationship Type="http://schemas.openxmlformats.org/officeDocument/2006/relationships/slide" Target="/ppt/slides/slide4.xml" Id="R1243dec41de14d53" /><Relationship Type="http://schemas.openxmlformats.org/officeDocument/2006/relationships/slide" Target="/ppt/slides/slide5.xml" Id="Rec6094f706224bfe" /><Relationship Type="http://schemas.openxmlformats.org/officeDocument/2006/relationships/slide" Target="/ppt/slides/slide6.xml" Id="Rd457331019484ca7" /><Relationship Type="http://schemas.openxmlformats.org/officeDocument/2006/relationships/slide" Target="/ppt/slides/slide7.xml" Id="R2da500cdec7e4a43" /><Relationship Type="http://schemas.openxmlformats.org/officeDocument/2006/relationships/slide" Target="/ppt/slides/slide8.xml" Id="Rf75d79b02baf488b" /><Relationship Type="http://schemas.openxmlformats.org/officeDocument/2006/relationships/slide" Target="/ppt/slides/slide9.xml" Id="R110cc4f5964b46c5" /><Relationship Type="http://schemas.openxmlformats.org/officeDocument/2006/relationships/slide" Target="/ppt/slides/slide10.xml" Id="R794429a0f72748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7bf4b6b32fd4c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67d298ba1a14d9c" /><Relationship Type="http://schemas.openxmlformats.org/officeDocument/2006/relationships/notesMaster" Target="/ppt/notesMasters/notesMaster1.xml" Id="Rb63572a6a6624bc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6163343dc404171" /><Relationship Type="http://schemas.openxmlformats.org/officeDocument/2006/relationships/notesMaster" Target="/ppt/notesMasters/notesMaster1.xml" Id="Rc7cba2650a3b403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211aca8c0b424f" /><Relationship Type="http://schemas.openxmlformats.org/officeDocument/2006/relationships/notesMaster" Target="/ppt/notesMasters/notesMaster1.xml" Id="Rf4de77badd2f44b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b8ce91cfc74d7f" /><Relationship Type="http://schemas.openxmlformats.org/officeDocument/2006/relationships/notesMaster" Target="/ppt/notesMasters/notesMaster1.xml" Id="Rb18a771cd4df49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83815a6e074b22" /><Relationship Type="http://schemas.openxmlformats.org/officeDocument/2006/relationships/notesMaster" Target="/ppt/notesMasters/notesMaster1.xml" Id="R40d827f31d4d414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5171bb0fa0e41d0" /><Relationship Type="http://schemas.openxmlformats.org/officeDocument/2006/relationships/notesMaster" Target="/ppt/notesMasters/notesMaster1.xml" Id="Rd82ae8a4bacb454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1c0fc8bdf7b44ab" /><Relationship Type="http://schemas.openxmlformats.org/officeDocument/2006/relationships/notesMaster" Target="/ppt/notesMasters/notesMaster1.xml" Id="R6708d054ad4848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529a479216b44d8" /><Relationship Type="http://schemas.openxmlformats.org/officeDocument/2006/relationships/notesMaster" Target="/ppt/notesMasters/notesMaster1.xml" Id="R370efbc39f804b0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cb76c315a534e18" /><Relationship Type="http://schemas.openxmlformats.org/officeDocument/2006/relationships/notesMaster" Target="/ppt/notesMasters/notesMaster1.xml" Id="Ra935629a47de4e5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771d5e3c7504bd0" /><Relationship Type="http://schemas.openxmlformats.org/officeDocument/2006/relationships/notesMaster" Target="/ppt/notesMasters/notesMaster1.xml" Id="Rf879bd93fd174c2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dedd052e8481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6cdf51be1d49f2" /><Relationship Type="http://schemas.openxmlformats.org/officeDocument/2006/relationships/slideLayout" Target="/ppt/slideLayouts/slideLayout1.xml" Id="R4c6f9847306c4b0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f9847306c4b0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24adc8cd4842" /><Relationship Type="http://schemas.openxmlformats.org/officeDocument/2006/relationships/image" Target="/ppt/media/image.jpeg" Id="R80836654d82a4664" /><Relationship Type="http://schemas.openxmlformats.org/officeDocument/2006/relationships/notesSlide" Target="/ppt/notesSlides/notesSlide1.xml" Id="R40ef5fe1ec2c45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79c99d7346cc" /><Relationship Type="http://schemas.openxmlformats.org/officeDocument/2006/relationships/image" Target="/ppt/media/image2.jpeg" Id="Rea86ccf86d914a06" /><Relationship Type="http://schemas.openxmlformats.org/officeDocument/2006/relationships/notesSlide" Target="/ppt/notesSlides/notesSlide10.xml" Id="R9227c5433322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2c55dde047c5" /><Relationship Type="http://schemas.openxmlformats.org/officeDocument/2006/relationships/notesSlide" Target="/ppt/notesSlides/notesSlide2.xml" Id="Rd0355871c3b2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7ebb31b84576" /><Relationship Type="http://schemas.openxmlformats.org/officeDocument/2006/relationships/notesSlide" Target="/ppt/notesSlides/notesSlide3.xml" Id="Rf9d76199c486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8f74a8b64da2" /><Relationship Type="http://schemas.openxmlformats.org/officeDocument/2006/relationships/notesSlide" Target="/ppt/notesSlides/notesSlide4.xml" Id="R7da6636a2095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31a775aa4697" /><Relationship Type="http://schemas.openxmlformats.org/officeDocument/2006/relationships/notesSlide" Target="/ppt/notesSlides/notesSlide5.xml" Id="R63d8618d6167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a5ef8bb44cbd" /><Relationship Type="http://schemas.openxmlformats.org/officeDocument/2006/relationships/notesSlide" Target="/ppt/notesSlides/notesSlide6.xml" Id="R4229c0aa0da6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1d95ecd7474f" /><Relationship Type="http://schemas.openxmlformats.org/officeDocument/2006/relationships/notesSlide" Target="/ppt/notesSlides/notesSlide7.xml" Id="Rb1ae6a016e484af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014779f946a0" /><Relationship Type="http://schemas.openxmlformats.org/officeDocument/2006/relationships/notesSlide" Target="/ppt/notesSlides/notesSlide8.xml" Id="R2f53d855ac9d4b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0cbe37934eb0" /><Relationship Type="http://schemas.openxmlformats.org/officeDocument/2006/relationships/notesSlide" Target="/ppt/notesSlides/notesSlide9.xml" Id="Re42dffc8b8ac45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021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A3485-F90D-4E2E-9D98-28AEA739D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836654d82a4664"/>
          <a:stretch xmlns:a="http://schemas.openxmlformats.org/drawingml/2006/main"/>
        </p:blipFill>
        <p:spPr>
          <a:xfrm xmlns:a="http://schemas.openxmlformats.org/drawingml/2006/main">
            <a:off x="666750" y="774700"/>
            <a:ext cx="3048000" cy="2032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0E874D-F930-476C-8D3D-58AEE77C9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666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CHAMPAIGN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PINK FEST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72FA9E-62C7-4DA0-A8BF-2AC226CD9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666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28A"/>
                </a:solidFill>
              </a:defRPr>
            </a:pPr>
            <a:r>
              <a:rPr sz="1350" b="1">
                <a:solidFill>
                  <a:srgbClr val="F0528A"/>
                </a:solidFill>
              </a:rPr>
              <a:t>HEALTHCARE &amp; COMMUNITY HEALTH PARTNERSHIP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7B2148-A833-4DCD-BCEE-5B35104AE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143000"/>
            <a:ext cx="3238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Healthcare &amp; Community Health Partnership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B473E7-FA02-4F8F-AC60-5B1EFCC9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4767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OCTOBER 17–18,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A1BB30-6FCB-4364-BE7D-09B23B66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577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D3CFD3"/>
                </a:solidFill>
              </a:defRPr>
            </a:pPr>
            <a:r>
              <a:rPr sz="1125" b="1">
                <a:solidFill>
                  <a:srgbClr val="D3CFD3"/>
                </a:solidFill>
              </a:rPr>
              <a:t>CHAMPAIGN–URBANA, ILLINOIS</a:t>
            </a:r>
          </a:p>
        </p:txBody>
      </p:sp>
    </p:spTree>
    <p:extLst>
      <p:ext uri="{BB962C8B-B14F-4D97-AF65-F5344CB8AC3E}">
        <p14:creationId xmlns:p14="http://schemas.microsoft.com/office/powerpoint/2010/main" val="85618368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D92E6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B0D237-162D-4E94-BD1C-AD92D1107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CHAMPAIGN PINK FEST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35E1D3-E894-4FD8-8C1F-134B0E334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Let’s build Pink Fest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together.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4D824C-4F5A-4BBF-9F2D-283A321C8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October 17–18, 2026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Champaign–Urbana, Illinois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4BE84C-A537-4C3E-BF08-66E5FADF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714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Limited premium sponsorship and naming-rights opportunities are available.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8FD0F5-61B7-4BE2-B961-5C2B54BD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476375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86ccf86d914a06"/>
          <a:stretch xmlns:a="http://schemas.openxmlformats.org/drawingml/2006/main"/>
        </p:blipFill>
        <p:spPr>
          <a:xfrm xmlns:a="http://schemas.openxmlformats.org/drawingml/2006/main">
            <a:off x="9010650" y="2101850"/>
            <a:ext cx="1666875" cy="1111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E3BE1A-9D6A-4117-A4ED-989BD6E8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5053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CONTACT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048782-CD9F-49C8-81DB-406F8259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857750"/>
            <a:ext cx="3771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AJMT / Champaign Pink Fest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29AF5E-80F1-4E97-B5CF-22282067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219700"/>
            <a:ext cx="3771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FFE2EC"/>
                </a:solidFill>
              </a:defRPr>
            </a:pPr>
            <a:r>
              <a:rPr sz="1125" b="0">
                <a:solidFill>
                  <a:srgbClr val="FFE2EC"/>
                </a:solidFill>
              </a:rPr>
              <a:t>[Insert final email, phone and website]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488646-B8B6-4E34-A55E-D55246D1C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48425"/>
            <a:ext cx="62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96705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99DB15-D963-4D17-A0E4-FDEEBE94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B3D0BA-0784-474B-A189-DDF4B9909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B85AAF-E09C-482F-8888-CF0B893CA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726BCD-7ACF-4382-BC2A-14C7EFD47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233337-74E0-4461-9BBD-C93DD82D6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809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0212A"/>
                </a:solidFill>
              </a:defRPr>
            </a:pPr>
            <a:r>
              <a:rPr sz="3150" b="1">
                <a:solidFill>
                  <a:srgbClr val="20212A"/>
                </a:solidFill>
              </a:rPr>
              <a:t>A festival with a purpose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634D48-AF79-40E3-B2C9-7FA52282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809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F6971"/>
                </a:solidFill>
              </a:defRPr>
            </a:pPr>
            <a:r>
              <a:rPr sz="2025" b="0">
                <a:solidFill>
                  <a:srgbClr val="6F6971"/>
                </a:solidFill>
              </a:rPr>
              <a:t>Two days of live music, community experiences and a focused breast-cancer mission.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848290-FE4D-4A5A-82E8-0ED980C86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E6F"/>
                </a:solidFill>
              </a:defRPr>
            </a:pPr>
            <a:r>
              <a:rPr sz="3600" b="1">
                <a:solidFill>
                  <a:srgbClr val="D92E6F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9C6E93-2BE2-4D2E-B1B1-D793B4C50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festival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6423B1-06C1-4474-8C24-C0DB2E69A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E6F"/>
                </a:solidFill>
              </a:defRPr>
            </a:pPr>
            <a:r>
              <a:rPr sz="3600" b="1">
                <a:solidFill>
                  <a:srgbClr val="D92E6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A9ECF0-90AB-416C-917A-A7FF7045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live stages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1E1220-6BCC-41C5-BAE4-2F250BEB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D92E6F"/>
                </a:solidFill>
              </a:defRPr>
            </a:pPr>
            <a:r>
              <a:rPr sz="2400" b="1">
                <a:solidFill>
                  <a:srgbClr val="D92E6F"/>
                </a:solidFill>
              </a:rPr>
              <a:t>5,000–8,000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85CA16-4CA3-49A4-8BAA-30298B7B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people targeted daily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96FCFC-C64A-468E-89E9-C063423E3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000125"/>
            <a:ext cx="3238500" cy="451485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FCE4ED"/>
          </a:solidFill>
          <a:ln xmlns:a="http://schemas.openxmlformats.org/drawingml/2006/main" w="7620">
            <a:solidFill>
              <a:srgbClr val="FCE4E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DCED6C-9803-49D8-9872-FEF5BFC7D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3620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PARTNERS HELP CREATE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38CC65-674F-4181-AAF3-1E911248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0288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DB4D73-9962-44C6-A381-D84AB1238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0288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Survivor resources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A4E5E3-92A5-44F7-92CC-0A50D341D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5908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B0A5D7-5C2E-4BB8-9812-846FFEDFF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5908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Breast-health education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1D13B8-5C2F-49F2-8BD3-C6598968C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5277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F6F7B8-4BC6-40C3-BEC5-78E2461C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1527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Healthcare access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DAFAB5-8B62-412F-9D30-BD790655A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7147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63363B-6E27-40D2-ABC6-C5E1B7E4E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71475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Research education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6C8BA1-0659-448A-80FB-8E7BD94AC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2767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462999-A5E0-412D-A597-698C510B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2767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Community connection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04E649-7668-4E6E-ABC4-6A72386CC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685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20212A"/>
                </a:solidFill>
              </a:defRPr>
            </a:pPr>
            <a:r>
              <a:rPr sz="2325" b="1">
                <a:solidFill>
                  <a:srgbClr val="20212A"/>
                </a:solidFill>
              </a:rPr>
              <a:t>Visibility with a reason behind it.</a:t>
            </a:r>
          </a:p>
        </p:txBody>
      </p:sp>
    </p:spTree>
    <p:extLst>
      <p:ext uri="{BB962C8B-B14F-4D97-AF65-F5344CB8AC3E}">
        <p14:creationId xmlns:p14="http://schemas.microsoft.com/office/powerpoint/2010/main" val="15166348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594D2D-A9C1-47A8-BB99-98D74304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C59D22-EEB0-4B94-8885-FE2A6337D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D20764-E1B0-46A3-BD23-49FD7B91C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9642D7-5B82-446F-A50F-525CB9159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1E3A0D-DBBC-40DC-B616-430821644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0212A"/>
                </a:solidFill>
              </a:defRPr>
            </a:pPr>
            <a:r>
              <a:rPr sz="3000" b="1">
                <a:solidFill>
                  <a:srgbClr val="20212A"/>
                </a:solidFill>
              </a:rPr>
              <a:t>What your partnership makes possible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A0B54B-3023-4FEE-B71E-BE60F93E8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CC2AFA-DF8B-444D-9467-E0C1E7A93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66687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SURVIVOR RESOURCES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3C2B37-8C18-433E-A63C-1952CF0E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2193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92DB51-CFDC-46FF-B3A9-65FE64094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6687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EE1694-5AC7-4906-BA92-C8838E2D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66687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BREAST-HEALTH EDUCATION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D0DB92-1463-4A78-B358-49B2DF6E1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2193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AF9E59-B89E-4E4E-94B7-7D2BA8C07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04234C-4474-44CF-9174-374E9F95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HEALTHCARE ACCESS &amp; AWARENESS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C78DE7-63EF-4FE9-8208-05B96912A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409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70F6A4-9E17-49EA-BF9C-E77252EA2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857500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7C67C4-0442-42D0-B7DB-469DC71B9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857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RESEARCH EDUCATION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0ACD18-B3C7-4D19-8687-9BA1E86F2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409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95342C-1D95-4505-A229-2898C8680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E64AC2-CC69-499A-BB56-5CF4C51A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04812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COMMUNITY CONNECTIONS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4D1B42-CDE8-4DD2-BE0E-94C53134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6005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50D57A-0AAE-4CE4-AB80-878539FC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4812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2537BF-0921-44E0-AD25-653B74EB7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4812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A CELEBRATION OF SURVIVORS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71B247-C6E5-4BAF-90EF-56DE2395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005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901245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C608EF0-94E8-48F3-AA92-C292CE625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1628E4-B6CF-4E0E-9347-585866F97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86077D-1276-47FE-BC21-A0CD92B43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68E19D-BDFA-4C63-969E-2E58B5AE7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654E58-E238-4F60-9D03-E7FFCAAD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FOUNDING MEDICAL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6D7A59-8974-4EA6-AB73-BEBBA5804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2E5DAE-8B1F-4124-9D4D-15729A0C9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$70,000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403A46-3295-49A2-8C23-F7DA34131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Own the healthcare heart of Pink Fest through exclusive naming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097389-5DF4-4CBC-A2C4-EEA8DF1C5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417877-B3D5-4F54-B4B7-EE4C2E69A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NAMING RIGHTS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19A2A2-3F9C-431B-BCEC-71440272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4D9744-473B-43E8-BE10-7F8C59C0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“The [Healthcare Organization] Pink Village”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0DBA06-F9EB-49DA-8098-B10372C6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0A635E-5ABB-4983-A27D-614A7DEB3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“[Healthcare Organization] Breast Cancer Survivorship”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442707-B959-446C-B2FE-2518D3700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F5F7FE-8387-4667-B765-BC4731A1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“The [Healthcare Organization] Pink Wall”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15B68A-9BB9-43B3-94A6-8D97DB58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3D2ACB-F0C8-4728-8B6D-E11081A8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Entrance, map, website &amp; program branding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1823D2-1C25-4953-9EFA-34848368F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4E50DA-9206-4886-BFA3-B0C0AAB2A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815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Exclusive healthcare category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EE236F-7479-445E-AFB0-78112E0A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DF9EF6-28BE-4321-AC5F-51934B890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HEALTHCARE IMPACT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23CF3A-9321-4B4A-8ACC-402C84D6D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2A6FA6-4E27-49AD-BBFA-9BD42E06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Breast-health education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CB16139-E636-47E2-8886-52BCC18A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AA7C3D-2580-481F-88E3-2C91EAD9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Screening awareness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387FFB-B58E-4955-8419-7A7B5217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966AA41-4146-4E3C-BA5D-5C959781D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Survivor resources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0812FA-14C0-4BFE-BF7B-DCD82B3BC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C268B03-8029-4671-BB67-B2EDCCD90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Research education + physician/community Q&amp;A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EC74AD2-6735-4AB6-AA4F-B405A9BD1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7815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11ABC9-BAA3-48D9-9B66-FD19CEC95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7815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Custom healthcare activation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A384307-0F22-4711-A500-408622E6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CCBC2A0-777F-4C6C-8B43-C53AC45A3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 &amp; PRIORITY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3248993-93CE-4E04-AB3D-1D47AE36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DA5E8E0-A678-47EF-999C-949D9C43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50 GA + 30 VIP tickets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6FAA19F-D31D-4A27-9A06-5C4B3561E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4F322ED-DD29-4216-B6A9-1EAD96E1A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89F08F6-74DD-40BF-863B-DFC00352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2C97DE5-63FD-40D3-9419-427BDA3D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282327A-0B81-45BD-88A7-1A66EB69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CD9812D-5A18-4D1D-B68D-36F2DE8B9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+ multi-year discussion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416FC16-BD3C-44B2-9F50-9345630F2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2952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CE4ED"/>
          </a:solidFill>
          <a:ln xmlns:a="http://schemas.openxmlformats.org/drawingml/2006/main" w="7620">
            <a:solidFill>
              <a:srgbClr val="FCE4ED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8A65545-CB40-49FC-9E63-D3F13AEC8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86425"/>
            <a:ext cx="26860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LIMITED FOUNDING OPPORTUNITY</a:t>
            </a:r>
          </a:p>
        </p:txBody>
      </p:sp>
    </p:spTree>
    <p:extLst>
      <p:ext uri="{BB962C8B-B14F-4D97-AF65-F5344CB8AC3E}">
        <p14:creationId xmlns:p14="http://schemas.microsoft.com/office/powerpoint/2010/main" val="2283311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00C9063-7D84-486E-AA11-486C67218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A5ECA3-3A9B-4E8E-ACC2-89584A09A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787FBA-00D3-4BEF-9063-28A47CF1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FF66E6-2343-4403-9FAA-8B7C8EF0E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D5D0AD-D91B-4257-A6D5-10E5EA83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PINK VILLAGE SPONSOR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8A469B-7E86-4A4C-AB8D-1D0F3A852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D431AC-890E-4832-B405-D0116FF67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$35,000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25027D-9881-437D-9DDD-B93DD33A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Major support for the festival’s healthcare and community resource hub — no naming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D4AA45-BA33-4D6B-82E6-FE2AB5F2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A13314-ED6C-40F6-BB18-13AF57038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PRESENCE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D749BE-8404-4ABB-A36F-B9DA9A414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16E395-84E7-42FF-B423-53DC1B89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Pink Village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9D9942-D63D-4E23-B9DD-1397EA29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428871-E6FF-4342-990B-C9158E55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activation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0BA423-C725-4D90-AC5A-B21F09F7B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D17476-1362-444E-AC26-046F1E6D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Prominent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BD4665-1B08-4CDC-BEAB-94F42C1F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7E6DF8-CD79-428D-AC81-82007BBA6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festival-map recognition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0480FD-8367-4D2A-A118-536987B7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61B11C-892C-4BA7-AB59-8A8DA25D5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3126D8-4D9C-49C7-B9C3-20E9CF90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7A3521-8C62-47CA-B298-309A572EA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Health/community resource activation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1078B1-62CD-41D0-B910-8C37485F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EFF778-B8D5-4DEB-BCB3-FD4566571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campaign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8BDF0E-F7A3-41BF-A5A8-9A51A2B7E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A94EBB-CB27-4427-94AF-C2C291856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043BA8-73C1-4234-B5D4-F6368F3B2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7075EC-6312-405D-9624-0B4F287A7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421C8F5-62F4-4211-B5FC-03795E0FA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6CA5CB-DC01-4180-B912-4FB6D7692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112F23-0FF5-4ABA-A52A-02EB89002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D85318-4EB3-4CE7-9438-3B92FF16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25 GA + 15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703C273-9C80-47F3-B24D-0DB539F95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EB9F536-2B4D-4AA0-8839-D578AE23F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75C8FE-5531-4930-BBFD-D34EEEF5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BEB663E-5F4F-425E-AB90-4299E501B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660D141-9B6C-432C-AE60-20A148B3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9E28AAC-3A9B-488B-8A5E-F37BB586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</p:spTree>
    <p:extLst>
      <p:ext uri="{BB962C8B-B14F-4D97-AF65-F5344CB8AC3E}">
        <p14:creationId xmlns:p14="http://schemas.microsoft.com/office/powerpoint/2010/main" val="164100376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A86B5AA-E20C-497F-A55F-97DEDC6C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1A243C-0DAC-4F5D-B31F-11DB275E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2C77A0-F455-44EA-BB84-BD7BDB2E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2E4362-D63C-445E-9CA7-889FAFCA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845F9F-7D4C-4026-923F-B4071C331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BREAST CANCER SURVIVORSHIP SPONSOR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B51032-3DCF-4FA7-BD7C-20B38D18F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BFDD72-A04F-4799-9515-C58E19CD7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$30,000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E0D9CC-3A93-483D-B075-5BFAC1A25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Help expand survivor-centered programming — no naming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CB2E9D-2804-4E9D-944C-30BE8BFB1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A66E47-B250-44EF-A681-BC29D41A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MISSION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985B16-918E-4F49-AC5D-6C55E5C06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4CEAD2-2E70-4ABF-AA13-DEA9B0E7E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Survivorship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4AC24E-A7D0-4B30-B9BF-D799E73E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E5120F-CC4A-472D-BF83-E08132489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Prominent program signage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057F2A-7653-4E46-9577-93ECF3317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54D7FF-DD95-45E5-8994-33F86EE62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Survivor-resource support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4FC604-90E4-4282-85F1-1A8E90962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BF3D75-57A1-4A7C-B4B4-37C56D27A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Survivor Celebration activation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6102A7-DE4F-4D02-ADC8-ADA412720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1856D0-3531-4746-8AA7-FB9A0EA9C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4BCC0C-EEF9-40AB-862F-DAE4B6CB5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4919F3-9256-4CB4-B4C1-4CA0D929F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6D2261-F3DE-4481-9626-B9257B884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BF1B5F2-7393-406D-8966-02A40838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FD8460-0F1F-42ED-BCAC-5CE3BF00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9A63850-8FE9-483C-8221-9C7904457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400161B-A8D4-43FB-AFF4-6A8518D4C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847D84-23DD-4B30-BD26-23DD4AAC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Community-resource activation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96E0B3-AB89-45CB-B012-20C80C8C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3B83F6-AD8E-4D45-A112-13481FD9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9CDB5D6-EDDD-434B-87F5-5C04C32EB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1D86B7F-ACE0-418B-9D7F-9ACC46CDD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25 GA + 12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693DBCC-90E8-4CB9-99C4-184FD84ED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73B8029-6F8A-4685-B930-4E076AAC9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B28E14B-1C17-4A4C-85F3-C6F45D0D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23261F-7767-4D4B-8F2F-B8B6DBA4B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32CB399-C51E-4438-8E8D-E1E63D42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188F8F-7565-4ADC-B0C8-D4DA1EC6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</p:spTree>
    <p:extLst>
      <p:ext uri="{BB962C8B-B14F-4D97-AF65-F5344CB8AC3E}">
        <p14:creationId xmlns:p14="http://schemas.microsoft.com/office/powerpoint/2010/main" val="123585927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4D9AD97-3BF7-45A7-B71A-611862CF1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D275F1-29E9-42CB-AF50-48837731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EE8E2A-02EC-4F77-B13E-11230ACE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07EB5F-451B-4DC6-8B7A-7834D7FD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6670E0-F4A3-44D1-AFD1-E2A5BE5CD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COMMUNITY HEALTH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9970BA-FAFD-4305-9463-C604AA64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F62325-4EE0-449C-AA17-79DE4BE7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$25,000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3DB05B-0C34-4814-AB83-202AEEE77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A substantial healthcare partnership focused on education, resources and community engagement.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B5CD70-A8A8-47F8-8821-A2BC8588C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CF878A-2693-4F51-9159-8E7FB567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HEALTHCARE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E34B61-5574-4D8E-AF78-0DD571631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446877-6A1E-45F6-91C1-BFB6CA82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Dedicated healthcare activation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A3578E-29F2-4DF3-AB4B-AFA9A3FA6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99BEA4-818E-47C1-A306-F26F606CC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Pink Village presence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9467AB-A01A-4AF3-A8C1-B026D1BE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8CA1CC-B91E-4C78-8829-224D637F6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Breast-health education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B344C0-DF1D-49FC-9ECA-8491E3855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DCC722-F2DF-4A03-9A8E-CB75512E5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Screening awareness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623CA1-C3D3-483E-B287-52E9F6305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4D19DD-6411-41C7-BF2F-C43B21E1B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COMMUNITY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39367B-63DA-430C-8A54-653DBE623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5AE67B-E6E2-48FD-BDCF-18890ECC0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Resource distribution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51582E-89F5-4A92-9720-4E21E8678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27FE6F8-34BA-430D-8741-9CED6DBD3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Wellness programming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E14BB1A-1B99-4EA6-89D0-9E616F554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3EFE02-1A5A-4B35-BB84-8D163EC9F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Healthcare professional participation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C42435-9549-45B5-BF98-D9DE113AC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A8F9BB-04C1-41A5-B2A7-9B05AD8DC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DFB995-825F-416E-9409-BBB191309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7A9B0C-27A2-4141-8670-6AD41EC18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88C674-F463-4C51-84C4-6A440BEB1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7AC34DA-4D4B-42E2-A0EA-395903E9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20 GA + 10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86AC1D-DDD9-4035-B951-615747CC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2755C4D-683F-4786-9287-9FEE37B7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4FE3621-9084-4F74-A000-DEAC0F148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8C9AE9-39D1-4FD9-BCD6-1FF49AA5F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B011905-4F5A-4133-BA43-A84C3A4B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3B8DB78-DEE5-4F8F-9152-267FECED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Renewal priority</a:t>
            </a:r>
          </a:p>
        </p:txBody>
      </p:sp>
    </p:spTree>
    <p:extLst>
      <p:ext uri="{BB962C8B-B14F-4D97-AF65-F5344CB8AC3E}">
        <p14:creationId xmlns:p14="http://schemas.microsoft.com/office/powerpoint/2010/main" val="19049164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6C17F12-21BD-49AC-A13D-236EE08D6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BC9C40-0D88-49FC-9207-B573A96F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B14FD6-0076-49AA-BD11-7FA4340FA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155E1F-F5BC-4755-AC01-E9DAD5D2E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C01838-98B4-434B-9527-DFC4C4B7D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HEALTH &amp; WELLNESS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EC4663-AE4B-42D3-BDC4-005F6748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6B7156-065F-478E-B9F6-FD561DAC8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$15,000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41F8DA-6CEA-49C4-870E-7682855A2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Connect your organization with health education and wellness experiences.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4C7714-B36C-4B55-98D0-B696B2548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831457-7D29-468E-AE6D-9A43C22A1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PRESENCE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A333EA-19E5-47C6-8843-70671D66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0446D9-060A-40E0-8F52-C4B2CB222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10×20 activation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6518AA-692A-4044-BB01-19BCACC6C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7F5F33-6813-492E-A1BA-8C302BE28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Pink Village presence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26A5B7-9FAD-476C-B1E7-BE7418A67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CD4E87-0E4F-4800-8768-51747E430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Health education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CB6D49-C622-4CB9-A92D-41F2DC03A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B8D02B-CC48-4EB2-AB12-1A47E7542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Resource distribution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F27D4A-8D4B-46A1-A363-93A315F5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066A63-7E96-4DCF-99F7-749C1AF9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VISIBILITY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B84CEC-D7A4-49CE-8D0B-3161E1D1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5B1E21-61EF-4563-954A-9ABEE84E1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recognition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9109A5-682D-4792-B6CF-7FC4448E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442510-0D0E-416E-8D19-8AD8F2693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signage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ADADA4-9FBC-4BBC-BD14-24C68B07C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FEF53E-E3B0-4DCF-B3BC-6D9CB12A9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mention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7784ED-E1C1-45D6-8FF1-9A9D84EA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77D94B-C75C-49F0-ACFD-E710AF866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824759-97B8-4416-B1B0-C7E76037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937D1F-7C1A-4A91-94FC-26058793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EE60F7-5A44-4F40-818B-5218B278B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63180A-31B8-4536-B95D-0E4FCFCC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12 GA + 6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EC10C35-DC47-4035-8E2A-87D33633C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5BDFE54-71C5-43DA-B092-288A93C4F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5F4C51-E205-404C-AAA8-BE43D4C82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FD7B29E-B64E-4E39-98F4-2CD4586D6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</p:spTree>
    <p:extLst>
      <p:ext uri="{BB962C8B-B14F-4D97-AF65-F5344CB8AC3E}">
        <p14:creationId xmlns:p14="http://schemas.microsoft.com/office/powerpoint/2010/main" val="2850929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4BBC74-7406-4982-B9AC-A8F39D7AA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5C84FC-87F1-40B6-938E-EE56BDB71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19DE43-B97F-490A-B6B9-83F14B02E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HEALTHCARE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7C68CB-A5DB-464B-930A-643220AAF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7A83C2-0A74-4021-AA21-10F9A9A8F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1000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0212A"/>
                </a:solidFill>
              </a:defRPr>
            </a:pPr>
            <a:r>
              <a:rPr sz="3000" b="1">
                <a:solidFill>
                  <a:srgbClr val="20212A"/>
                </a:solidFill>
              </a:rPr>
              <a:t>Built to protect partnership value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A1ECDF-0D5E-4CC6-AB88-868E2EE3D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D11978-CF61-432C-9603-8D70AF779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57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EXCLUSIVITY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371921-7A1B-47A0-B528-7CC34C4B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61925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Naming rights are intentionally limited to keep premium partnerships distinct and valuable.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1335E8-017A-4F3C-904B-DE573F07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324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375DDB-AC21-4D2B-A522-14B0097F1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384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F470FC-E724-49EF-9979-C8730E959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3842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CUSTOMIZATION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AE8C11-0249-497F-8021-56C0C68FE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600325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Activation concepts may be tailored to sponsor goals, venue needs and production requirements.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824D0A-4A3F-4964-90F1-54F546C2F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305175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0B4888-AD92-4A68-80EA-376031B07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CB538F-947E-4B7A-A985-FB1A609C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6195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FLEXIBILITY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2DACCA-D81A-4C84-91BE-EC6769364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8140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Tickets may be allocated to employees, clients, patients, survivors, community partners or guests.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C1BCDA-DD94-4629-B934-0AA3DA27D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8625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6FEA0C-7E9D-4FE4-AEF3-9EE62D97E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C31D1C-002F-41F2-BDC7-1A61E9EA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60057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CLARITY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BD4A22-8472-4E6B-A8CA-7665333AE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562475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Final benefits are confirmed through mutually agreed sponsorship terms and production plans.</a:t>
            </a:r>
          </a:p>
        </p:txBody>
      </p:sp>
    </p:spTree>
    <p:extLst>
      <p:ext uri="{BB962C8B-B14F-4D97-AF65-F5344CB8AC3E}">
        <p14:creationId xmlns:p14="http://schemas.microsoft.com/office/powerpoint/2010/main" val="13214615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2026-09-04T18:00:57.2230000Z</dcterms:created>
  <dcterms:modified xsi:type="dcterms:W3CDTF">2026-09-04T18:00:57.2230000Z</dcterms:modified>
</coreProperties>
</file>